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9" r:id="rId7"/>
    <p:sldId id="263" r:id="rId8"/>
    <p:sldId id="272" r:id="rId9"/>
    <p:sldId id="264" r:id="rId10"/>
    <p:sldId id="266" r:id="rId11"/>
    <p:sldId id="265" r:id="rId12"/>
    <p:sldId id="270" r:id="rId13"/>
    <p:sldId id="273" r:id="rId14"/>
    <p:sldId id="271" r:id="rId15"/>
    <p:sldId id="276" r:id="rId16"/>
    <p:sldId id="275" r:id="rId17"/>
    <p:sldId id="277" r:id="rId18"/>
    <p:sldId id="278" r:id="rId19"/>
    <p:sldId id="281" r:id="rId20"/>
    <p:sldId id="282" r:id="rId21"/>
    <p:sldId id="283" r:id="rId22"/>
    <p:sldId id="284" r:id="rId23"/>
    <p:sldId id="269" r:id="rId24"/>
    <p:sldId id="267" r:id="rId25"/>
    <p:sldId id="280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4" y="-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83E045-7217-4B3C-AA86-FB804AFA1C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085D8EB-0917-4D26-8099-D51A653264B6}" type="datetimeFigureOut">
              <a:rPr lang="en-US" smtClean="0"/>
              <a:t>2/18/14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enheck.com/03-22-2008/inside-the-dualshock-3-controller" TargetMode="External"/><Relationship Id="rId4" Type="http://schemas.openxmlformats.org/officeDocument/2006/relationships/hyperlink" Target="http://www.ifixit.com/Guide/DualShock+3+Vibration+Motors+Replacement/3254" TargetMode="External"/><Relationship Id="rId5" Type="http://schemas.openxmlformats.org/officeDocument/2006/relationships/hyperlink" Target="http://www.eachmall.com/goods-4936-4936.html?gclid=CPHa5_i4vbwCFSFo7Aod8D4Apw" TargetMode="External"/><Relationship Id="rId6" Type="http://schemas.openxmlformats.org/officeDocument/2006/relationships/hyperlink" Target="http://www.engadget.com/products/sony/playstation/3/slim/specs/" TargetMode="External"/><Relationship Id="rId7" Type="http://schemas.openxmlformats.org/officeDocument/2006/relationships/hyperlink" Target="http://www.acidmods.com/forum/index.php?topic=39591.0" TargetMode="External"/><Relationship Id="rId8" Type="http://schemas.openxmlformats.org/officeDocument/2006/relationships/hyperlink" Target="https://www.youtube.com/watch?v=QzHn98xCBXI" TargetMode="External"/><Relationship Id="rId9" Type="http://schemas.openxmlformats.org/officeDocument/2006/relationships/hyperlink" Target="http://www.isuppli.com/PublishingImages/Press%20Releases/2009-12-11_PS3_Contoller_Exploded.jpg" TargetMode="External"/><Relationship Id="rId10" Type="http://schemas.openxmlformats.org/officeDocument/2006/relationships/hyperlink" Target="http://www.blogcdn.com/www.engadget.com/media/2007/04/buttgridlarge_engadget_howto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ei.co.jp/corporate/release/070920b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iweb.com/ProductDetail/MPU6050-InvenSense-Inc-/422200/pid=568?gclid=CIm187G6vbwCFeVi7AodYwYADQ%23.Uv_P-_ldXhB" TargetMode="External"/><Relationship Id="rId4" Type="http://schemas.openxmlformats.org/officeDocument/2006/relationships/hyperlink" Target="http://www.ebay.com/bhp/ps3-controller-battery" TargetMode="External"/><Relationship Id="rId5" Type="http://schemas.openxmlformats.org/officeDocument/2006/relationships/hyperlink" Target="http://www.ebay.com/bhp/ps3-controller-shell" TargetMode="External"/><Relationship Id="rId6" Type="http://schemas.openxmlformats.org/officeDocument/2006/relationships/hyperlink" Target="http://www.miniinthebox.com/popular/replacement-parts-for-ps3-controlle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Replacement-Battery-Sony-Playstation-Controller/dp/B003LJPT5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543800" cy="2365375"/>
          </a:xfrm>
        </p:spPr>
        <p:txBody>
          <a:bodyPr/>
          <a:lstStyle/>
          <a:p>
            <a:r>
              <a:rPr lang="en-US" sz="4800" dirty="0" smtClean="0"/>
              <a:t>Reverse Engineering Assignment: Dissecting a PS3 Controller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914400"/>
          </a:xfrm>
        </p:spPr>
        <p:txBody>
          <a:bodyPr/>
          <a:lstStyle/>
          <a:p>
            <a:r>
              <a:rPr lang="en-US" dirty="0" smtClean="0"/>
              <a:t>Ryan </a:t>
            </a:r>
            <a:r>
              <a:rPr lang="en-US" dirty="0" err="1" smtClean="0"/>
              <a:t>Foxworth</a:t>
            </a:r>
            <a:r>
              <a:rPr lang="en-US" dirty="0" smtClean="0"/>
              <a:t>, Omar </a:t>
            </a:r>
            <a:r>
              <a:rPr lang="en-US" dirty="0" err="1" smtClean="0"/>
              <a:t>Halabbi</a:t>
            </a:r>
            <a:r>
              <a:rPr lang="en-US" dirty="0" smtClean="0"/>
              <a:t>, Juan Lopez </a:t>
            </a:r>
            <a:r>
              <a:rPr lang="en-US" dirty="0" err="1" smtClean="0"/>
              <a:t>Marcano</a:t>
            </a:r>
            <a:r>
              <a:rPr lang="en-US" dirty="0" smtClean="0"/>
              <a:t>, Justin Parker, </a:t>
            </a:r>
            <a:r>
              <a:rPr lang="en-US" dirty="0" err="1" smtClean="0"/>
              <a:t>Seng</a:t>
            </a:r>
            <a:r>
              <a:rPr lang="en-US" dirty="0" smtClean="0"/>
              <a:t> Long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5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z="4800" dirty="0"/>
              <a:t>Understanding the Board </a:t>
            </a:r>
            <a:r>
              <a:rPr lang="en-US" sz="4800" dirty="0" smtClean="0"/>
              <a:t>(top)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7" y="1600200"/>
            <a:ext cx="7059705" cy="4800600"/>
          </a:xfrm>
        </p:spPr>
      </p:pic>
    </p:spTree>
    <p:extLst>
      <p:ext uri="{BB962C8B-B14F-4D97-AF65-F5344CB8AC3E}">
        <p14:creationId xmlns:p14="http://schemas.microsoft.com/office/powerpoint/2010/main" val="65003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sz="4400" dirty="0" smtClean="0"/>
              <a:t>Understanding the Board (bottom)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2" y="1600200"/>
            <a:ext cx="7008175" cy="4800600"/>
          </a:xfrm>
        </p:spPr>
      </p:pic>
    </p:spTree>
    <p:extLst>
      <p:ext uri="{BB962C8B-B14F-4D97-AF65-F5344CB8AC3E}">
        <p14:creationId xmlns:p14="http://schemas.microsoft.com/office/powerpoint/2010/main" val="24442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Dissection</a:t>
            </a:r>
            <a:endParaRPr lang="en-US" dirty="0"/>
          </a:p>
        </p:txBody>
      </p:sp>
      <p:pic>
        <p:nvPicPr>
          <p:cNvPr id="4" name="Content Placeholder 3" descr="2009-12-11_PS3_Contoller_Explod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6911"/>
          <a:stretch>
            <a:fillRect/>
          </a:stretch>
        </p:blipFill>
        <p:spPr>
          <a:xfrm>
            <a:off x="457200" y="1600200"/>
            <a:ext cx="7257143" cy="4572000"/>
          </a:xfrm>
        </p:spPr>
      </p:pic>
    </p:spTree>
    <p:extLst>
      <p:ext uri="{BB962C8B-B14F-4D97-AF65-F5344CB8AC3E}">
        <p14:creationId xmlns:p14="http://schemas.microsoft.com/office/powerpoint/2010/main" val="33126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620000" cy="1143000"/>
          </a:xfrm>
        </p:spPr>
        <p:txBody>
          <a:bodyPr/>
          <a:lstStyle/>
          <a:p>
            <a:pPr algn="ctr"/>
            <a:r>
              <a:rPr lang="en-US" sz="5400" dirty="0" smtClean="0"/>
              <a:t>Individual Components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9428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Elements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2" name="Picture 11" descr="C:\Users\juanluis\Downloads\MPU_60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64" y="3011015"/>
            <a:ext cx="1371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72352" y="4154015"/>
            <a:ext cx="162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SixAxis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2544946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427010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Microprocessor with Bluetooth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8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PCB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034553" cy="20634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73096"/>
            <a:ext cx="3937854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72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Ribbon/Contact Pad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72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Components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74800"/>
            <a:ext cx="4013200" cy="401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724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Vibration Motors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2" y="2362200"/>
            <a:ext cx="2815988" cy="2096347"/>
          </a:xfrm>
        </p:spPr>
      </p:pic>
      <p:sp>
        <p:nvSpPr>
          <p:cNvPr id="12" name="TextBox 11"/>
          <p:cNvSpPr txBox="1"/>
          <p:nvPr/>
        </p:nvSpPr>
        <p:spPr>
          <a:xfrm>
            <a:off x="762000" y="466656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Joysticks Potentiometers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9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357562" cy="33575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2243138" cy="2016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1642" y="4955658"/>
            <a:ext cx="139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98447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3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703" r="1703"/>
          <a:stretch>
            <a:fillRect/>
          </a:stretch>
        </p:blipFill>
        <p:spPr>
          <a:xfrm>
            <a:off x="762000" y="2209800"/>
            <a:ext cx="3749524" cy="2362200"/>
          </a:xfrm>
        </p:spPr>
      </p:pic>
      <p:sp>
        <p:nvSpPr>
          <p:cNvPr id="5" name="TextBox 4"/>
          <p:cNvSpPr txBox="1"/>
          <p:nvPr/>
        </p:nvSpPr>
        <p:spPr>
          <a:xfrm>
            <a:off x="1752600" y="4800600"/>
            <a:ext cx="174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9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437063"/>
              </p:ext>
            </p:extLst>
          </p:nvPr>
        </p:nvGraphicFramePr>
        <p:xfrm>
          <a:off x="457200" y="1600200"/>
          <a:ext cx="7467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Microprocessor</a:t>
                      </a:r>
                      <a:r>
                        <a:rPr lang="en-US" baseline="0" dirty="0" smtClean="0"/>
                        <a:t> w/Bluetooth 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T6UN6EFG-002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SixAxis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MPU 6050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Ribbon/Contact Pad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SA1Q188A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w400 94v-0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&lt; </a:t>
                      </a:r>
                      <a:r>
                        <a:rPr lang="en-US" dirty="0" smtClean="0"/>
                        <a:t>$14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Analog Joysticks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Ps3_3d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$1.59</a:t>
                      </a:r>
                      <a:r>
                        <a:rPr lang="en-US" baseline="0" dirty="0" smtClean="0"/>
                        <a:t> each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Vibration</a:t>
                      </a:r>
                      <a:r>
                        <a:rPr lang="en-US" baseline="0" dirty="0" smtClean="0"/>
                        <a:t> Motors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Lithium 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LIP1859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r>
                        <a:rPr lang="en-US" baseline="0" dirty="0" smtClean="0"/>
                        <a:t> Hub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P8088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Enclosure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$38.03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1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Readily accessible and slightly inexpensive device</a:t>
            </a:r>
          </a:p>
          <a:p>
            <a:r>
              <a:rPr lang="en-US" dirty="0" smtClean="0"/>
              <a:t>Similarities between this device and our project: Vibration Motors</a:t>
            </a:r>
          </a:p>
          <a:p>
            <a:r>
              <a:rPr lang="en-US" dirty="0" smtClean="0"/>
              <a:t>Highly integrated embedded system</a:t>
            </a:r>
          </a:p>
          <a:p>
            <a:r>
              <a:rPr lang="en-US" dirty="0" smtClean="0"/>
              <a:t>Future work: Bluetooth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5397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Sketches</a:t>
            </a:r>
            <a:endParaRPr lang="en-US" dirty="0"/>
          </a:p>
        </p:txBody>
      </p:sp>
      <p:pic>
        <p:nvPicPr>
          <p:cNvPr id="4" name="Content Placeholder 3" descr="battery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8759"/>
          <a:stretch>
            <a:fillRect/>
          </a:stretch>
        </p:blipFill>
        <p:spPr>
          <a:xfrm>
            <a:off x="685800" y="1905000"/>
            <a:ext cx="3276600" cy="2590800"/>
          </a:xfrm>
        </p:spPr>
      </p:pic>
      <p:pic>
        <p:nvPicPr>
          <p:cNvPr id="5" name="Picture 4" descr="controll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3733799" cy="2291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800600"/>
            <a:ext cx="86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800600"/>
            <a:ext cx="174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Plastic </a:t>
            </a:r>
            <a:r>
              <a:rPr lang="en-US" dirty="0" smtClean="0"/>
              <a:t>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8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Sketches</a:t>
            </a:r>
            <a:endParaRPr lang="en-US" dirty="0"/>
          </a:p>
        </p:txBody>
      </p:sp>
      <p:pic>
        <p:nvPicPr>
          <p:cNvPr id="4" name="Content Placeholder 3" descr="joystick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8759"/>
          <a:stretch>
            <a:fillRect/>
          </a:stretch>
        </p:blipFill>
        <p:spPr>
          <a:xfrm>
            <a:off x="457201" y="1600200"/>
            <a:ext cx="3870476" cy="2438400"/>
          </a:xfrm>
        </p:spPr>
      </p:pic>
      <p:pic>
        <p:nvPicPr>
          <p:cNvPr id="6" name="Picture 5" descr="moto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32004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343400"/>
            <a:ext cx="32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Joysticks </a:t>
            </a:r>
            <a:r>
              <a:rPr lang="en-US" dirty="0" smtClean="0"/>
              <a:t>Potentiometers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343400"/>
            <a:ext cx="179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Vibration </a:t>
            </a:r>
            <a:r>
              <a:rPr lang="en-US" dirty="0" smtClean="0"/>
              <a:t>Motors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Sketches</a:t>
            </a:r>
            <a:endParaRPr lang="en-US" dirty="0"/>
          </a:p>
        </p:txBody>
      </p:sp>
      <p:pic>
        <p:nvPicPr>
          <p:cNvPr id="4" name="Content Placeholder 3" descr="sixaxis senso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8759"/>
          <a:stretch>
            <a:fillRect/>
          </a:stretch>
        </p:blipFill>
        <p:spPr>
          <a:xfrm>
            <a:off x="762000" y="1600200"/>
            <a:ext cx="4112381" cy="2590800"/>
          </a:xfrm>
        </p:spPr>
      </p:pic>
      <p:sp>
        <p:nvSpPr>
          <p:cNvPr id="5" name="TextBox 4"/>
          <p:cNvSpPr txBox="1"/>
          <p:nvPr/>
        </p:nvSpPr>
        <p:spPr>
          <a:xfrm>
            <a:off x="1981200" y="4495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SixAxis</a:t>
            </a:r>
            <a:r>
              <a:rPr lang="en-US" dirty="0"/>
              <a:t> </a:t>
            </a:r>
            <a:r>
              <a:rPr lang="en-US" dirty="0" smtClean="0"/>
              <a:t>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3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seful for understanding the vibration motors</a:t>
            </a:r>
          </a:p>
          <a:p>
            <a:endParaRPr lang="en-US" dirty="0"/>
          </a:p>
          <a:p>
            <a:r>
              <a:rPr lang="en-US" dirty="0" smtClean="0"/>
              <a:t>Excellent electrical engineering practice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ould not obtain useful information on the Bluetooth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16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u="sng" dirty="0">
                <a:hlinkClick r:id="rId2"/>
              </a:rPr>
              <a:t>http://www.scei.co.jp/corporate/release/070920be.html</a:t>
            </a:r>
            <a:endParaRPr lang="en-US" sz="1900" u="sng" dirty="0" smtClean="0">
              <a:hlinkClick r:id="rId3"/>
            </a:endParaRPr>
          </a:p>
          <a:p>
            <a:r>
              <a:rPr lang="en-US" sz="1900" u="sng" dirty="0" smtClean="0">
                <a:hlinkClick r:id="rId3"/>
              </a:rPr>
              <a:t>http</a:t>
            </a:r>
            <a:r>
              <a:rPr lang="en-US" sz="1900" u="sng" dirty="0">
                <a:hlinkClick r:id="rId3"/>
              </a:rPr>
              <a:t>://benheck.com/03-22-2008/inside-the-dualshock-3-controller</a:t>
            </a:r>
            <a:endParaRPr lang="en-US" sz="1900" dirty="0" smtClean="0">
              <a:hlinkClick r:id="rId4"/>
            </a:endParaRPr>
          </a:p>
          <a:p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://www.ifixit.com/Guide/DualShock+3+Vibration+Motors+Replacement/3254</a:t>
            </a:r>
            <a:endParaRPr lang="en-US" sz="1900" dirty="0"/>
          </a:p>
          <a:p>
            <a:r>
              <a:rPr lang="en-US" sz="1900" dirty="0">
                <a:hlinkClick r:id="rId5"/>
              </a:rPr>
              <a:t>http://www.eachmall.com/goods-4936-4936.html?gclid=CPHa5_i4vbwCFSFo7Aod8D4Apw</a:t>
            </a:r>
            <a:endParaRPr lang="en-US" sz="1900" dirty="0"/>
          </a:p>
          <a:p>
            <a:r>
              <a:rPr lang="en-US" sz="1900" dirty="0">
                <a:hlinkClick r:id="rId6"/>
              </a:rPr>
              <a:t>http://www.engadget.com/products/sony/playstation/3/slim/specs</a:t>
            </a:r>
            <a:r>
              <a:rPr lang="en-US" sz="1900" dirty="0" smtClean="0">
                <a:hlinkClick r:id="rId6"/>
              </a:rPr>
              <a:t>/</a:t>
            </a:r>
            <a:endParaRPr lang="en-US" sz="1900" dirty="0"/>
          </a:p>
          <a:p>
            <a:r>
              <a:rPr lang="en-US" sz="1900" dirty="0">
                <a:hlinkClick r:id="rId7"/>
              </a:rPr>
              <a:t>http://</a:t>
            </a:r>
            <a:r>
              <a:rPr lang="en-US" sz="1900" dirty="0" smtClean="0">
                <a:hlinkClick r:id="rId7"/>
              </a:rPr>
              <a:t>www.acidmods.com/forum/index.php?topic=39591.0</a:t>
            </a:r>
            <a:endParaRPr lang="en-US" sz="1900" dirty="0" smtClean="0"/>
          </a:p>
          <a:p>
            <a:r>
              <a:rPr lang="en-US" sz="1900" dirty="0">
                <a:hlinkClick r:id="rId8"/>
              </a:rPr>
              <a:t>https://</a:t>
            </a:r>
            <a:r>
              <a:rPr lang="en-US" sz="1900" dirty="0" smtClean="0">
                <a:hlinkClick r:id="rId8"/>
              </a:rPr>
              <a:t>www.youtube.com/watch?v=QzHn98xCBXI</a:t>
            </a:r>
            <a:endParaRPr lang="en-US" sz="1900" dirty="0" smtClean="0"/>
          </a:p>
          <a:p>
            <a:r>
              <a:rPr lang="en-US" sz="1900" dirty="0">
                <a:hlinkClick r:id="rId9"/>
              </a:rPr>
              <a:t>http://www.isuppli.com/PublishingImages/Press%20Releases/2009-12-</a:t>
            </a:r>
            <a:r>
              <a:rPr lang="en-US" sz="1900" dirty="0" smtClean="0">
                <a:hlinkClick r:id="rId9"/>
              </a:rPr>
              <a:t>11_PS3_Contoller_Exploded.jpg</a:t>
            </a:r>
            <a:r>
              <a:rPr lang="en-US" sz="1900" dirty="0" smtClean="0"/>
              <a:t> </a:t>
            </a:r>
          </a:p>
          <a:p>
            <a:r>
              <a:rPr lang="en-US" sz="1900" u="sng" dirty="0">
                <a:hlinkClick r:id="rId10"/>
              </a:rPr>
              <a:t>http://www.blogcdn.com/www.engadget.com/media/2007/04/</a:t>
            </a:r>
            <a:r>
              <a:rPr lang="en-US" sz="1900" u="sng" dirty="0" smtClean="0">
                <a:hlinkClick r:id="rId10"/>
              </a:rPr>
              <a:t>buttgridlarge_engadget_howto.jpg</a:t>
            </a:r>
            <a:endParaRPr lang="en-US" sz="1900" u="sng" dirty="0" smtClean="0"/>
          </a:p>
          <a:p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hlinkClick r:id="rId2"/>
              </a:rPr>
              <a:t>http://www.amazon.com/Replacement-Battery-Sony-Playstation-Controller/dp/B003LJPT5S</a:t>
            </a:r>
            <a:endParaRPr lang="en-US" sz="2400" dirty="0"/>
          </a:p>
          <a:p>
            <a:r>
              <a:rPr lang="en-US" sz="2400" u="sng" dirty="0">
                <a:hlinkClick r:id="rId3"/>
              </a:rPr>
              <a:t>http://www.cdiweb.com/ProductDetail/MPU6050-InvenSense-Inc-/422200/pid=568?gclid=CIm187G6vbwCFeVi7AodYwYADQ#.Uv_P-</a:t>
            </a:r>
            <a:r>
              <a:rPr lang="en-US" sz="2400" u="sng" dirty="0" smtClean="0">
                <a:hlinkClick r:id="rId3"/>
              </a:rPr>
              <a:t>_ldXhB</a:t>
            </a:r>
            <a:endParaRPr lang="en-US" sz="2400" dirty="0" smtClean="0">
              <a:hlinkClick r:id="rId4"/>
            </a:endParaRPr>
          </a:p>
          <a:p>
            <a:r>
              <a:rPr lang="en-US" sz="2400" dirty="0">
                <a:hlinkClick r:id="rId5"/>
              </a:rPr>
              <a:t>http://www.ebay.com/bhp/ps3-controller-</a:t>
            </a:r>
            <a:r>
              <a:rPr lang="en-US" sz="2400" dirty="0" smtClean="0">
                <a:hlinkClick r:id="rId5"/>
              </a:rPr>
              <a:t>shell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://www.miniinthebox.com/popular/replacement-parts-for-ps3-</a:t>
            </a:r>
            <a:r>
              <a:rPr lang="en-US" sz="2400" dirty="0" smtClean="0">
                <a:hlinkClick r:id="rId6"/>
              </a:rPr>
              <a:t>controller.html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63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03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PS3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DualShock</a:t>
            </a:r>
            <a:r>
              <a:rPr lang="en-US" dirty="0" smtClean="0"/>
              <a:t> 3</a:t>
            </a:r>
          </a:p>
          <a:p>
            <a:r>
              <a:rPr lang="en-US" dirty="0" smtClean="0"/>
              <a:t>Weight: 192g</a:t>
            </a:r>
          </a:p>
          <a:p>
            <a:r>
              <a:rPr lang="en-US" dirty="0"/>
              <a:t>Dimensions: 6.20 in × 3.78 in × 2.20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Bluetooth V2</a:t>
            </a:r>
          </a:p>
          <a:p>
            <a:r>
              <a:rPr lang="en-US" dirty="0" smtClean="0"/>
              <a:t>Functioning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5397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Power: 3.7 V 300 mA (lithium batteries) or 5.0 V at 500mA (USB powered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Motion sensing: 6-axes sensing (tri-axis accelerometer and tri-axis gyroscope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2× Analog sticks (10-bit precision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2× Analog </a:t>
            </a:r>
            <a:r>
              <a:rPr lang="en-US" dirty="0" smtClean="0"/>
              <a:t>triggers</a:t>
            </a:r>
            <a:endParaRPr lang="en-US" dirty="0"/>
          </a:p>
          <a:p>
            <a:pPr lvl="0"/>
            <a:r>
              <a:rPr lang="en-US" dirty="0"/>
              <a:t>6× Pressure-sensitive </a:t>
            </a:r>
            <a:r>
              <a:rPr lang="en-US" dirty="0" smtClean="0"/>
              <a:t>buttons</a:t>
            </a:r>
            <a:endParaRPr lang="en-US" dirty="0"/>
          </a:p>
          <a:p>
            <a:pPr lvl="0"/>
            <a:r>
              <a:rPr lang="en-US" dirty="0"/>
              <a:t>Pressure-sensitive directional </a:t>
            </a:r>
            <a:r>
              <a:rPr lang="en-US" dirty="0" smtClean="0"/>
              <a:t>buttons</a:t>
            </a:r>
            <a:endParaRPr lang="en-US" dirty="0"/>
          </a:p>
          <a:p>
            <a:pPr lvl="0"/>
            <a:r>
              <a:rPr lang="en-US" dirty="0"/>
              <a:t>5× Digital </a:t>
            </a:r>
            <a:r>
              <a:rPr lang="en-US" dirty="0" smtClean="0"/>
              <a:t>buttons</a:t>
            </a:r>
            <a:endParaRPr lang="en-US" dirty="0"/>
          </a:p>
          <a:p>
            <a:pPr lvl="0"/>
            <a:r>
              <a:rPr lang="en-US" dirty="0"/>
              <a:t>2x Vibration </a:t>
            </a:r>
            <a:r>
              <a:rPr lang="en-US" dirty="0" smtClean="0"/>
              <a:t>motors</a:t>
            </a:r>
            <a:endParaRPr lang="en-US" dirty="0"/>
          </a:p>
          <a:p>
            <a:pPr lvl="0"/>
            <a:r>
              <a:rPr lang="en-US" dirty="0"/>
              <a:t>Toshiba microprocessor with </a:t>
            </a:r>
            <a:r>
              <a:rPr lang="en-US" dirty="0" smtClean="0"/>
              <a:t>Bluetooth stack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9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3" y="1524000"/>
            <a:ext cx="8459879" cy="4876800"/>
          </a:xfrm>
        </p:spPr>
      </p:pic>
    </p:spTree>
    <p:extLst>
      <p:ext uri="{BB962C8B-B14F-4D97-AF65-F5344CB8AC3E}">
        <p14:creationId xmlns:p14="http://schemas.microsoft.com/office/powerpoint/2010/main" val="372639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PS3 Controller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4" y="1600200"/>
            <a:ext cx="7565764" cy="4724400"/>
          </a:xfrm>
        </p:spPr>
      </p:pic>
    </p:spTree>
    <p:extLst>
      <p:ext uri="{BB962C8B-B14F-4D97-AF65-F5344CB8AC3E}">
        <p14:creationId xmlns:p14="http://schemas.microsoft.com/office/powerpoint/2010/main" val="247653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9" y="1981200"/>
            <a:ext cx="7676866" cy="4114800"/>
          </a:xfrm>
        </p:spPr>
      </p:pic>
    </p:spTree>
    <p:extLst>
      <p:ext uri="{BB962C8B-B14F-4D97-AF65-F5344CB8AC3E}">
        <p14:creationId xmlns:p14="http://schemas.microsoft.com/office/powerpoint/2010/main" val="167803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 Contact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" y="1828800"/>
            <a:ext cx="8348251" cy="4038600"/>
          </a:xfrm>
        </p:spPr>
      </p:pic>
    </p:spTree>
    <p:extLst>
      <p:ext uri="{BB962C8B-B14F-4D97-AF65-F5344CB8AC3E}">
        <p14:creationId xmlns:p14="http://schemas.microsoft.com/office/powerpoint/2010/main" val="132100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Mechanical Components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3" y="1752600"/>
            <a:ext cx="7524887" cy="4648708"/>
          </a:xfrm>
        </p:spPr>
      </p:pic>
    </p:spTree>
    <p:extLst>
      <p:ext uri="{BB962C8B-B14F-4D97-AF65-F5344CB8AC3E}">
        <p14:creationId xmlns:p14="http://schemas.microsoft.com/office/powerpoint/2010/main" val="113010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591</TotalTime>
  <Words>534</Words>
  <Application>Microsoft Macintosh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Reverse Engineering Assignment: Dissecting a PS3 Controller</vt:lpstr>
      <vt:lpstr>Motivation</vt:lpstr>
      <vt:lpstr>Overview of the PS3 Controller</vt:lpstr>
      <vt:lpstr>Tech Specs</vt:lpstr>
      <vt:lpstr>Schematics </vt:lpstr>
      <vt:lpstr>Dissecting the PS3 Controller</vt:lpstr>
      <vt:lpstr>Dissecting cont’d</vt:lpstr>
      <vt:lpstr>Keypad Contact </vt:lpstr>
      <vt:lpstr>Identifying Mechanical Components</vt:lpstr>
      <vt:lpstr>Understanding the Board (top)</vt:lpstr>
      <vt:lpstr>Understanding the Board (bottom)</vt:lpstr>
      <vt:lpstr>Summary of Dissection</vt:lpstr>
      <vt:lpstr>Individual Components </vt:lpstr>
      <vt:lpstr>PCB Elements</vt:lpstr>
      <vt:lpstr>Other PCB Components</vt:lpstr>
      <vt:lpstr>Mechanical Components</vt:lpstr>
      <vt:lpstr>Power Components</vt:lpstr>
      <vt:lpstr>Other Components</vt:lpstr>
      <vt:lpstr>Major Components</vt:lpstr>
      <vt:lpstr>Component Sketches</vt:lpstr>
      <vt:lpstr>Component Sketches</vt:lpstr>
      <vt:lpstr>Component Sketches</vt:lpstr>
      <vt:lpstr>Conclusions</vt:lpstr>
      <vt:lpstr>References</vt:lpstr>
      <vt:lpstr>References cont.</vt:lpstr>
      <vt:lpstr>Questions?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Marcano, Juan</dc:creator>
  <cp:lastModifiedBy>Ryan Foxworth</cp:lastModifiedBy>
  <cp:revision>31</cp:revision>
  <dcterms:created xsi:type="dcterms:W3CDTF">2014-02-09T02:14:45Z</dcterms:created>
  <dcterms:modified xsi:type="dcterms:W3CDTF">2014-02-18T23:30:53Z</dcterms:modified>
</cp:coreProperties>
</file>